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11B"/>
    <a:srgbClr val="09BFFF"/>
    <a:srgbClr val="B9B5AD"/>
    <a:srgbClr val="CC0000"/>
    <a:srgbClr val="6161F9"/>
    <a:srgbClr val="FF33CC"/>
    <a:srgbClr val="CC5D12"/>
    <a:srgbClr val="F84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D2F03-6A81-4FB9-B8D4-15ADABCB995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546054-0B3B-4FDE-8FD0-859010C0410E}">
      <dgm:prSet phldrT="[Текст]" custT="1"/>
      <dgm:spPr>
        <a:solidFill>
          <a:srgbClr val="FF0000"/>
        </a:solidFill>
        <a:ln>
          <a:solidFill>
            <a:srgbClr val="FFFF00"/>
          </a:solidFill>
        </a:ln>
      </dgm:spPr>
      <dgm:t>
        <a:bodyPr/>
        <a:lstStyle/>
        <a:p>
          <a:r>
            <a:rPr lang="kk-KZ" sz="20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</a:p>
        <a:p>
          <a:r>
            <a:rPr lang="kk-KZ" sz="20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Сыныптан тыс іс</a:t>
          </a:r>
          <a:r>
            <a:rPr lang="ru-RU" sz="20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kk-KZ" sz="20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шаралар</a:t>
          </a:r>
          <a:endParaRPr lang="ru-RU" sz="2000" b="1" dirty="0">
            <a:solidFill>
              <a:srgbClr val="FFFF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B6F993-A5B1-4EC3-9A66-65B74E3CF44F}" type="parTrans" cxnId="{13A50A33-9CF6-4E02-A2AD-53A9DE17A469}">
      <dgm:prSet/>
      <dgm:spPr/>
      <dgm:t>
        <a:bodyPr/>
        <a:lstStyle/>
        <a:p>
          <a:endParaRPr lang="ru-RU"/>
        </a:p>
      </dgm:t>
    </dgm:pt>
    <dgm:pt modelId="{B42B8663-7004-475D-A112-82B4AE4D004F}" type="sibTrans" cxnId="{13A50A33-9CF6-4E02-A2AD-53A9DE17A469}">
      <dgm:prSet/>
      <dgm:spPr/>
      <dgm:t>
        <a:bodyPr/>
        <a:lstStyle/>
        <a:p>
          <a:endParaRPr lang="ru-RU"/>
        </a:p>
      </dgm:t>
    </dgm:pt>
    <dgm:pt modelId="{E7C52CCC-ACB1-41B9-8365-49AA75260D6E}">
      <dgm:prSet phldrT="[Текст]" custT="1"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r>
            <a:rPr lang="kk-KZ" sz="20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</a:p>
        <a:p>
          <a:r>
            <a:rPr lang="kk-KZ" sz="20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«РУХ» дебат клубы</a:t>
          </a:r>
          <a:endParaRPr lang="ru-RU" sz="2000" b="1" dirty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38569A-8D72-4BCB-A303-33643FC0D159}" type="parTrans" cxnId="{565BD818-3831-46BC-BA1E-D78AC04AE308}">
      <dgm:prSet/>
      <dgm:spPr/>
      <dgm:t>
        <a:bodyPr/>
        <a:lstStyle/>
        <a:p>
          <a:endParaRPr lang="ru-RU"/>
        </a:p>
      </dgm:t>
    </dgm:pt>
    <dgm:pt modelId="{C271790B-599C-4E12-97AB-BC910DC543E1}" type="sibTrans" cxnId="{565BD818-3831-46BC-BA1E-D78AC04AE308}">
      <dgm:prSet/>
      <dgm:spPr/>
      <dgm:t>
        <a:bodyPr/>
        <a:lstStyle/>
        <a:p>
          <a:endParaRPr lang="ru-RU"/>
        </a:p>
      </dgm:t>
    </dgm:pt>
    <dgm:pt modelId="{B3DA4BDA-BA62-492B-9FDF-F118A2C868F1}">
      <dgm:prSet phldrT="[Текст]" custT="1"/>
      <dgm:spPr>
        <a:solidFill>
          <a:srgbClr val="00B0F0"/>
        </a:solidFill>
        <a:ln>
          <a:solidFill>
            <a:srgbClr val="7030A0"/>
          </a:solidFill>
        </a:ln>
      </dgm:spPr>
      <dgm:t>
        <a:bodyPr/>
        <a:lstStyle/>
        <a:p>
          <a:r>
            <a:rPr lang="kk-KZ" sz="20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</a:p>
        <a:p>
          <a:r>
            <a:rPr lang="kk-KZ" sz="20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«ПРАВО» қоғамдық қоры</a:t>
          </a:r>
          <a:endParaRPr lang="ru-RU" sz="2000" b="1" dirty="0">
            <a:solidFill>
              <a:srgbClr val="7030A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C94368-5904-4306-BCA9-0EA48C508953}" type="parTrans" cxnId="{A3D62D43-91C8-4F4E-9226-7371DC8CB5CD}">
      <dgm:prSet/>
      <dgm:spPr/>
      <dgm:t>
        <a:bodyPr/>
        <a:lstStyle/>
        <a:p>
          <a:endParaRPr lang="ru-RU"/>
        </a:p>
      </dgm:t>
    </dgm:pt>
    <dgm:pt modelId="{D1DE7CF0-925C-416E-9987-A95EBF400381}" type="sibTrans" cxnId="{A3D62D43-91C8-4F4E-9226-7371DC8CB5CD}">
      <dgm:prSet/>
      <dgm:spPr/>
      <dgm:t>
        <a:bodyPr/>
        <a:lstStyle/>
        <a:p>
          <a:endParaRPr lang="ru-RU"/>
        </a:p>
      </dgm:t>
    </dgm:pt>
    <dgm:pt modelId="{56939E3C-5700-4B98-A2F7-D430C203B389}">
      <dgm:prSet phldrT="[Текст]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kk-KZ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4. «</a:t>
          </a:r>
          <a:r>
            <a:rPr lang="en-US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Bookworm</a:t>
          </a:r>
          <a:r>
            <a:rPr lang="kk-KZ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kk-KZ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танымдық бағдарламасы</a:t>
          </a:r>
          <a:endParaRPr lang="ru-RU" b="1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939F0-95CA-4B89-9813-8B1B0AEA1F68}" type="parTrans" cxnId="{1F1890ED-652B-49CB-8D10-FC5D6415E743}">
      <dgm:prSet/>
      <dgm:spPr/>
      <dgm:t>
        <a:bodyPr/>
        <a:lstStyle/>
        <a:p>
          <a:endParaRPr lang="ru-RU"/>
        </a:p>
      </dgm:t>
    </dgm:pt>
    <dgm:pt modelId="{F3573F0B-9CDA-4BA0-BD70-679D5DD5B69C}" type="sibTrans" cxnId="{1F1890ED-652B-49CB-8D10-FC5D6415E743}">
      <dgm:prSet/>
      <dgm:spPr/>
      <dgm:t>
        <a:bodyPr/>
        <a:lstStyle/>
        <a:p>
          <a:endParaRPr lang="ru-RU"/>
        </a:p>
      </dgm:t>
    </dgm:pt>
    <dgm:pt modelId="{8BDC4A06-49CE-4F21-A51A-19863DBF150E}">
      <dgm:prSet phldrT="[Текст]" custT="1"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r>
            <a:rPr lang="kk-KZ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</a:p>
        <a:p>
          <a:r>
            <a:rPr lang="kk-KZ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Тікелей эфир</a:t>
          </a:r>
          <a:endParaRPr lang="ru-RU" sz="2400" b="1" dirty="0">
            <a:solidFill>
              <a:srgbClr val="FF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D50114-22B3-4E3F-A909-96665F8254D3}" type="parTrans" cxnId="{DEC792DC-5FDF-4F32-94CE-ED0DBD729D02}">
      <dgm:prSet/>
      <dgm:spPr/>
      <dgm:t>
        <a:bodyPr/>
        <a:lstStyle/>
        <a:p>
          <a:endParaRPr lang="ru-RU"/>
        </a:p>
      </dgm:t>
    </dgm:pt>
    <dgm:pt modelId="{15C8E9C1-1076-4E67-9218-94E131E2ECB8}" type="sibTrans" cxnId="{DEC792DC-5FDF-4F32-94CE-ED0DBD729D02}">
      <dgm:prSet/>
      <dgm:spPr/>
      <dgm:t>
        <a:bodyPr/>
        <a:lstStyle/>
        <a:p>
          <a:endParaRPr lang="ru-RU"/>
        </a:p>
      </dgm:t>
    </dgm:pt>
    <dgm:pt modelId="{078E5220-78DD-4A48-9B0D-C890867475AE}" type="pres">
      <dgm:prSet presAssocID="{F69D2F03-6A81-4FB9-B8D4-15ADABCB995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BC9AF0-9C33-4DF0-816F-B6E32120C8A2}" type="pres">
      <dgm:prSet presAssocID="{8A546054-0B3B-4FDE-8FD0-859010C0410E}" presName="node" presStyleLbl="node1" presStyleIdx="0" presStyleCnt="5" custScaleX="114606" custScaleY="130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396C4-A571-40E6-842B-E8E6FEEF9119}" type="pres">
      <dgm:prSet presAssocID="{8A546054-0B3B-4FDE-8FD0-859010C0410E}" presName="spNode" presStyleCnt="0"/>
      <dgm:spPr/>
    </dgm:pt>
    <dgm:pt modelId="{BFFA9EF3-DEA7-4D28-AB4F-C4B2DD0C00FA}" type="pres">
      <dgm:prSet presAssocID="{B42B8663-7004-475D-A112-82B4AE4D004F}" presName="sibTrans" presStyleLbl="sibTrans1D1" presStyleIdx="0" presStyleCnt="5"/>
      <dgm:spPr/>
      <dgm:t>
        <a:bodyPr/>
        <a:lstStyle/>
        <a:p>
          <a:endParaRPr lang="ru-RU"/>
        </a:p>
      </dgm:t>
    </dgm:pt>
    <dgm:pt modelId="{F5966D17-418A-4C9E-A6AB-716075C74753}" type="pres">
      <dgm:prSet presAssocID="{E7C52CCC-ACB1-41B9-8365-49AA75260D6E}" presName="node" presStyleLbl="node1" presStyleIdx="1" presStyleCnt="5" custScaleX="121800" custScaleY="116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BDF94-A2C0-4BC1-94C7-2B6CDD16E11E}" type="pres">
      <dgm:prSet presAssocID="{E7C52CCC-ACB1-41B9-8365-49AA75260D6E}" presName="spNode" presStyleCnt="0"/>
      <dgm:spPr/>
    </dgm:pt>
    <dgm:pt modelId="{46177FB2-C7AC-4234-B670-B4B98C712F35}" type="pres">
      <dgm:prSet presAssocID="{C271790B-599C-4E12-97AB-BC910DC543E1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F45F78E-A6FE-4370-BF09-BCAA6EFB5465}" type="pres">
      <dgm:prSet presAssocID="{B3DA4BDA-BA62-492B-9FDF-F118A2C868F1}" presName="node" presStyleLbl="node1" presStyleIdx="2" presStyleCnt="5" custScaleX="121135" custScaleY="130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911A2-78AC-4928-A071-A32544270E52}" type="pres">
      <dgm:prSet presAssocID="{B3DA4BDA-BA62-492B-9FDF-F118A2C868F1}" presName="spNode" presStyleCnt="0"/>
      <dgm:spPr/>
    </dgm:pt>
    <dgm:pt modelId="{7E3ED157-1E4F-44E9-A975-C96E48DD0349}" type="pres">
      <dgm:prSet presAssocID="{D1DE7CF0-925C-416E-9987-A95EBF40038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00FE6885-3625-4E83-973A-272F089D9387}" type="pres">
      <dgm:prSet presAssocID="{56939E3C-5700-4B98-A2F7-D430C203B389}" presName="node" presStyleLbl="node1" presStyleIdx="3" presStyleCnt="5" custScaleX="112552" custScaleY="127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BD9DC-DC68-4AF9-9A52-546140574D71}" type="pres">
      <dgm:prSet presAssocID="{56939E3C-5700-4B98-A2F7-D430C203B389}" presName="spNode" presStyleCnt="0"/>
      <dgm:spPr/>
    </dgm:pt>
    <dgm:pt modelId="{232A3C89-5174-4D07-B7EC-346035224C14}" type="pres">
      <dgm:prSet presAssocID="{F3573F0B-9CDA-4BA0-BD70-679D5DD5B69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E9BE814-E46A-4793-BFCB-88633901891E}" type="pres">
      <dgm:prSet presAssocID="{8BDC4A06-49CE-4F21-A51A-19863DBF150E}" presName="node" presStyleLbl="node1" presStyleIdx="4" presStyleCnt="5" custScaleX="122522" custScaleY="117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33CE5-C73E-45B3-8112-AAD88A7F7453}" type="pres">
      <dgm:prSet presAssocID="{8BDC4A06-49CE-4F21-A51A-19863DBF150E}" presName="spNode" presStyleCnt="0"/>
      <dgm:spPr/>
    </dgm:pt>
    <dgm:pt modelId="{978F1021-0753-4A1A-889E-3101656BD8DF}" type="pres">
      <dgm:prSet presAssocID="{15C8E9C1-1076-4E67-9218-94E131E2ECB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A3D62D43-91C8-4F4E-9226-7371DC8CB5CD}" srcId="{F69D2F03-6A81-4FB9-B8D4-15ADABCB995B}" destId="{B3DA4BDA-BA62-492B-9FDF-F118A2C868F1}" srcOrd="2" destOrd="0" parTransId="{D0C94368-5904-4306-BCA9-0EA48C508953}" sibTransId="{D1DE7CF0-925C-416E-9987-A95EBF400381}"/>
    <dgm:cxn modelId="{A03779E8-4952-46A6-B06E-022144BBBB40}" type="presOf" srcId="{D1DE7CF0-925C-416E-9987-A95EBF400381}" destId="{7E3ED157-1E4F-44E9-A975-C96E48DD0349}" srcOrd="0" destOrd="0" presId="urn:microsoft.com/office/officeart/2005/8/layout/cycle6"/>
    <dgm:cxn modelId="{67410BFD-7352-443B-B7EA-F430BD6A9837}" type="presOf" srcId="{B3DA4BDA-BA62-492B-9FDF-F118A2C868F1}" destId="{2F45F78E-A6FE-4370-BF09-BCAA6EFB5465}" srcOrd="0" destOrd="0" presId="urn:microsoft.com/office/officeart/2005/8/layout/cycle6"/>
    <dgm:cxn modelId="{1F1890ED-652B-49CB-8D10-FC5D6415E743}" srcId="{F69D2F03-6A81-4FB9-B8D4-15ADABCB995B}" destId="{56939E3C-5700-4B98-A2F7-D430C203B389}" srcOrd="3" destOrd="0" parTransId="{7A6939F0-95CA-4B89-9813-8B1B0AEA1F68}" sibTransId="{F3573F0B-9CDA-4BA0-BD70-679D5DD5B69C}"/>
    <dgm:cxn modelId="{05FE1B2A-A7E3-48A7-BBED-0F5C80320224}" type="presOf" srcId="{F69D2F03-6A81-4FB9-B8D4-15ADABCB995B}" destId="{078E5220-78DD-4A48-9B0D-C890867475AE}" srcOrd="0" destOrd="0" presId="urn:microsoft.com/office/officeart/2005/8/layout/cycle6"/>
    <dgm:cxn modelId="{7B483504-439F-42EB-8829-865EDE0C7D47}" type="presOf" srcId="{8A546054-0B3B-4FDE-8FD0-859010C0410E}" destId="{81BC9AF0-9C33-4DF0-816F-B6E32120C8A2}" srcOrd="0" destOrd="0" presId="urn:microsoft.com/office/officeart/2005/8/layout/cycle6"/>
    <dgm:cxn modelId="{DEC792DC-5FDF-4F32-94CE-ED0DBD729D02}" srcId="{F69D2F03-6A81-4FB9-B8D4-15ADABCB995B}" destId="{8BDC4A06-49CE-4F21-A51A-19863DBF150E}" srcOrd="4" destOrd="0" parTransId="{72D50114-22B3-4E3F-A909-96665F8254D3}" sibTransId="{15C8E9C1-1076-4E67-9218-94E131E2ECB8}"/>
    <dgm:cxn modelId="{13A50A33-9CF6-4E02-A2AD-53A9DE17A469}" srcId="{F69D2F03-6A81-4FB9-B8D4-15ADABCB995B}" destId="{8A546054-0B3B-4FDE-8FD0-859010C0410E}" srcOrd="0" destOrd="0" parTransId="{D7B6F993-A5B1-4EC3-9A66-65B74E3CF44F}" sibTransId="{B42B8663-7004-475D-A112-82B4AE4D004F}"/>
    <dgm:cxn modelId="{DF75FF2B-DCBB-4EED-AFDA-73AAF84E23B4}" type="presOf" srcId="{8BDC4A06-49CE-4F21-A51A-19863DBF150E}" destId="{0E9BE814-E46A-4793-BFCB-88633901891E}" srcOrd="0" destOrd="0" presId="urn:microsoft.com/office/officeart/2005/8/layout/cycle6"/>
    <dgm:cxn modelId="{137173A9-6B9B-4D8A-A832-72F9E4EAB7C5}" type="presOf" srcId="{C271790B-599C-4E12-97AB-BC910DC543E1}" destId="{46177FB2-C7AC-4234-B670-B4B98C712F35}" srcOrd="0" destOrd="0" presId="urn:microsoft.com/office/officeart/2005/8/layout/cycle6"/>
    <dgm:cxn modelId="{58CA1A10-1CE7-43CF-AA2D-C71EC4EA62FA}" type="presOf" srcId="{56939E3C-5700-4B98-A2F7-D430C203B389}" destId="{00FE6885-3625-4E83-973A-272F089D9387}" srcOrd="0" destOrd="0" presId="urn:microsoft.com/office/officeart/2005/8/layout/cycle6"/>
    <dgm:cxn modelId="{5DCC19DD-F5EC-46A6-9A19-0F26BFE2F796}" type="presOf" srcId="{F3573F0B-9CDA-4BA0-BD70-679D5DD5B69C}" destId="{232A3C89-5174-4D07-B7EC-346035224C14}" srcOrd="0" destOrd="0" presId="urn:microsoft.com/office/officeart/2005/8/layout/cycle6"/>
    <dgm:cxn modelId="{3C15CF16-CB76-4D36-B302-AB3AA36A5E2F}" type="presOf" srcId="{E7C52CCC-ACB1-41B9-8365-49AA75260D6E}" destId="{F5966D17-418A-4C9E-A6AB-716075C74753}" srcOrd="0" destOrd="0" presId="urn:microsoft.com/office/officeart/2005/8/layout/cycle6"/>
    <dgm:cxn modelId="{4879302E-5664-4C61-A8AB-0EAEE34F24B1}" type="presOf" srcId="{B42B8663-7004-475D-A112-82B4AE4D004F}" destId="{BFFA9EF3-DEA7-4D28-AB4F-C4B2DD0C00FA}" srcOrd="0" destOrd="0" presId="urn:microsoft.com/office/officeart/2005/8/layout/cycle6"/>
    <dgm:cxn modelId="{AB926D89-EEB8-48CE-BFFD-4D4BDF7AA287}" type="presOf" srcId="{15C8E9C1-1076-4E67-9218-94E131E2ECB8}" destId="{978F1021-0753-4A1A-889E-3101656BD8DF}" srcOrd="0" destOrd="0" presId="urn:microsoft.com/office/officeart/2005/8/layout/cycle6"/>
    <dgm:cxn modelId="{565BD818-3831-46BC-BA1E-D78AC04AE308}" srcId="{F69D2F03-6A81-4FB9-B8D4-15ADABCB995B}" destId="{E7C52CCC-ACB1-41B9-8365-49AA75260D6E}" srcOrd="1" destOrd="0" parTransId="{AC38569A-8D72-4BCB-A303-33643FC0D159}" sibTransId="{C271790B-599C-4E12-97AB-BC910DC543E1}"/>
    <dgm:cxn modelId="{2461E11F-7558-47B1-B5A6-6FF32F058EBC}" type="presParOf" srcId="{078E5220-78DD-4A48-9B0D-C890867475AE}" destId="{81BC9AF0-9C33-4DF0-816F-B6E32120C8A2}" srcOrd="0" destOrd="0" presId="urn:microsoft.com/office/officeart/2005/8/layout/cycle6"/>
    <dgm:cxn modelId="{4BDA9476-5DBE-440A-957A-83FCB2B21343}" type="presParOf" srcId="{078E5220-78DD-4A48-9B0D-C890867475AE}" destId="{3DA396C4-A571-40E6-842B-E8E6FEEF9119}" srcOrd="1" destOrd="0" presId="urn:microsoft.com/office/officeart/2005/8/layout/cycle6"/>
    <dgm:cxn modelId="{61DDB653-D835-4DD3-A8B4-791DCD0A1D18}" type="presParOf" srcId="{078E5220-78DD-4A48-9B0D-C890867475AE}" destId="{BFFA9EF3-DEA7-4D28-AB4F-C4B2DD0C00FA}" srcOrd="2" destOrd="0" presId="urn:microsoft.com/office/officeart/2005/8/layout/cycle6"/>
    <dgm:cxn modelId="{A53D9802-5493-48BD-B4EC-2AA1A97C3D21}" type="presParOf" srcId="{078E5220-78DD-4A48-9B0D-C890867475AE}" destId="{F5966D17-418A-4C9E-A6AB-716075C74753}" srcOrd="3" destOrd="0" presId="urn:microsoft.com/office/officeart/2005/8/layout/cycle6"/>
    <dgm:cxn modelId="{707D5AB8-7140-4898-A602-A2081B2DFE46}" type="presParOf" srcId="{078E5220-78DD-4A48-9B0D-C890867475AE}" destId="{4A1BDF94-A2C0-4BC1-94C7-2B6CDD16E11E}" srcOrd="4" destOrd="0" presId="urn:microsoft.com/office/officeart/2005/8/layout/cycle6"/>
    <dgm:cxn modelId="{B95EE2A8-4F0D-494F-B170-8755B86C5D6F}" type="presParOf" srcId="{078E5220-78DD-4A48-9B0D-C890867475AE}" destId="{46177FB2-C7AC-4234-B670-B4B98C712F35}" srcOrd="5" destOrd="0" presId="urn:microsoft.com/office/officeart/2005/8/layout/cycle6"/>
    <dgm:cxn modelId="{8754A816-C436-482C-8360-3DFF6D88B90E}" type="presParOf" srcId="{078E5220-78DD-4A48-9B0D-C890867475AE}" destId="{2F45F78E-A6FE-4370-BF09-BCAA6EFB5465}" srcOrd="6" destOrd="0" presId="urn:microsoft.com/office/officeart/2005/8/layout/cycle6"/>
    <dgm:cxn modelId="{3FFCF3AA-6B45-497E-AA7F-6C546A8C1CC2}" type="presParOf" srcId="{078E5220-78DD-4A48-9B0D-C890867475AE}" destId="{CE6911A2-78AC-4928-A071-A32544270E52}" srcOrd="7" destOrd="0" presId="urn:microsoft.com/office/officeart/2005/8/layout/cycle6"/>
    <dgm:cxn modelId="{CE8440A6-AD33-468D-AB0E-67566858C7D5}" type="presParOf" srcId="{078E5220-78DD-4A48-9B0D-C890867475AE}" destId="{7E3ED157-1E4F-44E9-A975-C96E48DD0349}" srcOrd="8" destOrd="0" presId="urn:microsoft.com/office/officeart/2005/8/layout/cycle6"/>
    <dgm:cxn modelId="{A8421DEB-4EC3-445D-AF77-B04E4EE6555F}" type="presParOf" srcId="{078E5220-78DD-4A48-9B0D-C890867475AE}" destId="{00FE6885-3625-4E83-973A-272F089D9387}" srcOrd="9" destOrd="0" presId="urn:microsoft.com/office/officeart/2005/8/layout/cycle6"/>
    <dgm:cxn modelId="{AEC1029B-1574-4475-9383-D7DA086F269B}" type="presParOf" srcId="{078E5220-78DD-4A48-9B0D-C890867475AE}" destId="{677BD9DC-DC68-4AF9-9A52-546140574D71}" srcOrd="10" destOrd="0" presId="urn:microsoft.com/office/officeart/2005/8/layout/cycle6"/>
    <dgm:cxn modelId="{EC1A65DA-06DF-4080-9B66-85C13AAD5A63}" type="presParOf" srcId="{078E5220-78DD-4A48-9B0D-C890867475AE}" destId="{232A3C89-5174-4D07-B7EC-346035224C14}" srcOrd="11" destOrd="0" presId="urn:microsoft.com/office/officeart/2005/8/layout/cycle6"/>
    <dgm:cxn modelId="{582CC087-7DC9-49AE-8861-B8B0DB2C50D7}" type="presParOf" srcId="{078E5220-78DD-4A48-9B0D-C890867475AE}" destId="{0E9BE814-E46A-4793-BFCB-88633901891E}" srcOrd="12" destOrd="0" presId="urn:microsoft.com/office/officeart/2005/8/layout/cycle6"/>
    <dgm:cxn modelId="{8C617EAC-D577-4651-8F88-A19FF58F79BE}" type="presParOf" srcId="{078E5220-78DD-4A48-9B0D-C890867475AE}" destId="{FC833CE5-C73E-45B3-8112-AAD88A7F7453}" srcOrd="13" destOrd="0" presId="urn:microsoft.com/office/officeart/2005/8/layout/cycle6"/>
    <dgm:cxn modelId="{7D53B74B-C966-4D52-8184-256C76E22B52}" type="presParOf" srcId="{078E5220-78DD-4A48-9B0D-C890867475AE}" destId="{978F1021-0753-4A1A-889E-3101656BD8D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C9AF0-9C33-4DF0-816F-B6E32120C8A2}">
      <dsp:nvSpPr>
        <dsp:cNvPr id="0" name=""/>
        <dsp:cNvSpPr/>
      </dsp:nvSpPr>
      <dsp:spPr>
        <a:xfrm>
          <a:off x="2926701" y="-134597"/>
          <a:ext cx="1979726" cy="1465598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Сыныптан тыс іс</a:t>
          </a:r>
          <a:r>
            <a:rPr lang="ru-RU" sz="2000" b="1" kern="12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kk-KZ" sz="2000" b="1" kern="12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шаралар</a:t>
          </a:r>
          <a:endParaRPr lang="ru-RU" sz="2000" b="1" kern="1200" dirty="0">
            <a:solidFill>
              <a:srgbClr val="FFFF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8246" y="-63052"/>
        <a:ext cx="1836636" cy="1322508"/>
      </dsp:txXfrm>
    </dsp:sp>
    <dsp:sp modelId="{BFFA9EF3-DEA7-4D28-AB4F-C4B2DD0C00FA}">
      <dsp:nvSpPr>
        <dsp:cNvPr id="0" name=""/>
        <dsp:cNvSpPr/>
      </dsp:nvSpPr>
      <dsp:spPr>
        <a:xfrm>
          <a:off x="1674404" y="598202"/>
          <a:ext cx="4484320" cy="4484320"/>
        </a:xfrm>
        <a:custGeom>
          <a:avLst/>
          <a:gdLst/>
          <a:ahLst/>
          <a:cxnLst/>
          <a:rect l="0" t="0" r="0" b="0"/>
          <a:pathLst>
            <a:path>
              <a:moveTo>
                <a:pt x="3241360" y="234953"/>
              </a:moveTo>
              <a:arcTo wR="2242160" hR="2242160" stAng="17787865" swAng="158012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66D17-418A-4C9E-A6AB-716075C74753}">
      <dsp:nvSpPr>
        <dsp:cNvPr id="0" name=""/>
        <dsp:cNvSpPr/>
      </dsp:nvSpPr>
      <dsp:spPr>
        <a:xfrm>
          <a:off x="4996987" y="1493059"/>
          <a:ext cx="2103997" cy="1308874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«РУХ» дебат клубы</a:t>
          </a:r>
          <a:endParaRPr lang="ru-RU" sz="2000" b="1" kern="1200" dirty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0881" y="1556953"/>
        <a:ext cx="1976209" cy="1181086"/>
      </dsp:txXfrm>
    </dsp:sp>
    <dsp:sp modelId="{46177FB2-C7AC-4234-B670-B4B98C712F35}">
      <dsp:nvSpPr>
        <dsp:cNvPr id="0" name=""/>
        <dsp:cNvSpPr/>
      </dsp:nvSpPr>
      <dsp:spPr>
        <a:xfrm>
          <a:off x="1674404" y="598202"/>
          <a:ext cx="4484320" cy="4484320"/>
        </a:xfrm>
        <a:custGeom>
          <a:avLst/>
          <a:gdLst/>
          <a:ahLst/>
          <a:cxnLst/>
          <a:rect l="0" t="0" r="0" b="0"/>
          <a:pathLst>
            <a:path>
              <a:moveTo>
                <a:pt x="4484158" y="2215252"/>
              </a:moveTo>
              <a:arcTo wR="2242160" hR="2242160" stAng="21558744" swAng="175131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5F78E-A6FE-4370-BF09-BCAA6EFB5465}">
      <dsp:nvSpPr>
        <dsp:cNvPr id="0" name=""/>
        <dsp:cNvSpPr/>
      </dsp:nvSpPr>
      <dsp:spPr>
        <a:xfrm>
          <a:off x="4188218" y="3920374"/>
          <a:ext cx="2092510" cy="1467866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«ПРАВО» қоғамдық қоры</a:t>
          </a:r>
          <a:endParaRPr lang="ru-RU" sz="2000" b="1" kern="1200" dirty="0">
            <a:solidFill>
              <a:srgbClr val="7030A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9873" y="3992029"/>
        <a:ext cx="1949200" cy="1324556"/>
      </dsp:txXfrm>
    </dsp:sp>
    <dsp:sp modelId="{7E3ED157-1E4F-44E9-A975-C96E48DD0349}">
      <dsp:nvSpPr>
        <dsp:cNvPr id="0" name=""/>
        <dsp:cNvSpPr/>
      </dsp:nvSpPr>
      <dsp:spPr>
        <a:xfrm>
          <a:off x="1674404" y="598202"/>
          <a:ext cx="4484320" cy="4484320"/>
        </a:xfrm>
        <a:custGeom>
          <a:avLst/>
          <a:gdLst/>
          <a:ahLst/>
          <a:cxnLst/>
          <a:rect l="0" t="0" r="0" b="0"/>
          <a:pathLst>
            <a:path>
              <a:moveTo>
                <a:pt x="2507682" y="4468542"/>
              </a:moveTo>
              <a:arcTo wR="2242160" hR="2242160" stAng="4991935" swAng="9308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E6885-3625-4E83-973A-272F089D9387}">
      <dsp:nvSpPr>
        <dsp:cNvPr id="0" name=""/>
        <dsp:cNvSpPr/>
      </dsp:nvSpPr>
      <dsp:spPr>
        <a:xfrm>
          <a:off x="1626533" y="3940231"/>
          <a:ext cx="1944245" cy="1428152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4. «</a:t>
          </a:r>
          <a:r>
            <a:rPr lang="en-US" sz="20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Bookworm</a:t>
          </a:r>
          <a:r>
            <a:rPr lang="kk-KZ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kk-KZ" sz="20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танымдық бағдарламасы</a:t>
          </a:r>
          <a:endParaRPr lang="ru-RU" sz="2000" b="1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6250" y="4009948"/>
        <a:ext cx="1804811" cy="1288718"/>
      </dsp:txXfrm>
    </dsp:sp>
    <dsp:sp modelId="{232A3C89-5174-4D07-B7EC-346035224C14}">
      <dsp:nvSpPr>
        <dsp:cNvPr id="0" name=""/>
        <dsp:cNvSpPr/>
      </dsp:nvSpPr>
      <dsp:spPr>
        <a:xfrm>
          <a:off x="1674404" y="598202"/>
          <a:ext cx="4484320" cy="4484320"/>
        </a:xfrm>
        <a:custGeom>
          <a:avLst/>
          <a:gdLst/>
          <a:ahLst/>
          <a:cxnLst/>
          <a:rect l="0" t="0" r="0" b="0"/>
          <a:pathLst>
            <a:path>
              <a:moveTo>
                <a:pt x="282600" y="3331842"/>
              </a:moveTo>
              <a:arcTo wR="2242160" hR="2242160" stAng="9055332" swAng="17747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BE814-E46A-4793-BFCB-88633901891E}">
      <dsp:nvSpPr>
        <dsp:cNvPr id="0" name=""/>
        <dsp:cNvSpPr/>
      </dsp:nvSpPr>
      <dsp:spPr>
        <a:xfrm>
          <a:off x="725909" y="1485951"/>
          <a:ext cx="2116469" cy="1323089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Тікелей эфир</a:t>
          </a:r>
          <a:endParaRPr lang="ru-RU" sz="2400" b="1" kern="1200" dirty="0">
            <a:solidFill>
              <a:srgbClr val="FF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0497" y="1550539"/>
        <a:ext cx="1987293" cy="1193913"/>
      </dsp:txXfrm>
    </dsp:sp>
    <dsp:sp modelId="{978F1021-0753-4A1A-889E-3101656BD8DF}">
      <dsp:nvSpPr>
        <dsp:cNvPr id="0" name=""/>
        <dsp:cNvSpPr/>
      </dsp:nvSpPr>
      <dsp:spPr>
        <a:xfrm>
          <a:off x="1674404" y="598202"/>
          <a:ext cx="4484320" cy="4484320"/>
        </a:xfrm>
        <a:custGeom>
          <a:avLst/>
          <a:gdLst/>
          <a:ahLst/>
          <a:cxnLst/>
          <a:rect l="0" t="0" r="0" b="0"/>
          <a:pathLst>
            <a:path>
              <a:moveTo>
                <a:pt x="461563" y="879530"/>
              </a:moveTo>
              <a:arcTo wR="2242160" hR="2242160" stAng="13045536" swAng="15667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BA79-6A5C-4E9E-99AB-4A2EBABABF2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F55B-1CAE-44D2-BD92-EE530F70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91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BA79-6A5C-4E9E-99AB-4A2EBABABF2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F55B-1CAE-44D2-BD92-EE530F70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98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BA79-6A5C-4E9E-99AB-4A2EBABABF2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F55B-1CAE-44D2-BD92-EE530F70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56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BA79-6A5C-4E9E-99AB-4A2EBABABF2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F55B-1CAE-44D2-BD92-EE530F70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BA79-6A5C-4E9E-99AB-4A2EBABABF2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F55B-1CAE-44D2-BD92-EE530F70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82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BA79-6A5C-4E9E-99AB-4A2EBABABF2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F55B-1CAE-44D2-BD92-EE530F70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0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BA79-6A5C-4E9E-99AB-4A2EBABABF2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F55B-1CAE-44D2-BD92-EE530F70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16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BA79-6A5C-4E9E-99AB-4A2EBABABF2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F55B-1CAE-44D2-BD92-EE530F70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6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BA79-6A5C-4E9E-99AB-4A2EBABABF2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F55B-1CAE-44D2-BD92-EE530F70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46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BA79-6A5C-4E9E-99AB-4A2EBABABF2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F55B-1CAE-44D2-BD92-EE530F70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8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BA79-6A5C-4E9E-99AB-4A2EBABABF2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CF55B-1CAE-44D2-BD92-EE530F70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9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DBA79-6A5C-4E9E-99AB-4A2EBABABF2B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CF55B-1CAE-44D2-BD92-EE530F70F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75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6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p/CMUXzZpJPZR/?utm_source=ig_web_copy_link" TargetMode="External"/><Relationship Id="rId3" Type="http://schemas.openxmlformats.org/officeDocument/2006/relationships/hyperlink" Target="https://www.instagram.com/p/CLGT9ukpYoS/?utm_source=ig_web_copy_link" TargetMode="External"/><Relationship Id="rId7" Type="http://schemas.openxmlformats.org/officeDocument/2006/relationships/hyperlink" Target="https://www.instagram.com/p/CNaGmF7p5gJ/?utm_source=ig_web_copy_link" TargetMode="External"/><Relationship Id="rId2" Type="http://schemas.openxmlformats.org/officeDocument/2006/relationships/hyperlink" Target="https://www.instagram.com/tv/CNuKgQOpW35/?utm_source=ig_web_copy_li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p/COb5uWLJ6YM/?utm_source=ig_web_copy_link" TargetMode="External"/><Relationship Id="rId5" Type="http://schemas.openxmlformats.org/officeDocument/2006/relationships/hyperlink" Target="https://www.instagram.com/tv/CT93fvOJ2Az/?utm_source=ig_web_copy_link" TargetMode="External"/><Relationship Id="rId4" Type="http://schemas.openxmlformats.org/officeDocument/2006/relationships/hyperlink" Target="https://www.instagram.com/tv/CHkMEc-Jwmr/?utm_source=ig_web_copy_link" TargetMode="Externa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93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1" y="267864"/>
            <a:ext cx="1399307" cy="1399307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74842" y="2526841"/>
            <a:ext cx="70423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АДАЛ ҰРПАҚ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7314" y="3850280"/>
            <a:ext cx="571736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ерікті</a:t>
            </a:r>
            <a:r>
              <a:rPr lang="ru-RU" sz="40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40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клубы</a:t>
            </a:r>
            <a:endParaRPr lang="ru-RU" sz="4000" b="1" dirty="0">
              <a:ln/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8221" y="267864"/>
            <a:ext cx="693555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Нұр</a:t>
            </a:r>
            <a:r>
              <a:rPr lang="ru-RU" sz="2800" b="1" cap="none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800" b="1" cap="none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Сұлтан қаласы</a:t>
            </a:r>
          </a:p>
          <a:p>
            <a:pPr algn="ctr"/>
            <a:r>
              <a:rPr lang="kk-KZ" sz="28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І.Есенберлин атындағы №</a:t>
            </a:r>
            <a:r>
              <a:rPr lang="en-US" sz="28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r>
              <a:rPr lang="kk-KZ" sz="28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гимназиясы</a:t>
            </a:r>
            <a:endParaRPr lang="ru-RU" sz="28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492" y="267865"/>
            <a:ext cx="1399307" cy="1399307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75691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" y="1"/>
            <a:ext cx="12177501" cy="6858000"/>
          </a:xfrm>
          <a:prstGeom prst="rect">
            <a:avLst/>
          </a:prstGeom>
          <a:ln w="3175">
            <a:solidFill>
              <a:srgbClr val="00B0F0"/>
            </a:solidFill>
            <a:prstDash val="solid"/>
          </a:ln>
        </p:spPr>
      </p:pic>
      <p:sp>
        <p:nvSpPr>
          <p:cNvPr id="6" name="Прямоугольник 5"/>
          <p:cNvSpPr/>
          <p:nvPr/>
        </p:nvSpPr>
        <p:spPr>
          <a:xfrm>
            <a:off x="3430893" y="218920"/>
            <a:ext cx="639225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spc="5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«АДАЛ ҰРПАҚ» </a:t>
            </a:r>
            <a:r>
              <a:rPr lang="kk-KZ" sz="2400" b="1" spc="5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ерікті мектеп клубының</a:t>
            </a:r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spc="5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 мен міндеті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4364" y="1519917"/>
            <a:ext cx="154593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b="1" spc="50" dirty="0">
                <a:solidFill>
                  <a:srgbClr val="00206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51594" y="1520152"/>
            <a:ext cx="1356462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b="1" spc="50" dirty="0" smtClean="0">
                <a:solidFill>
                  <a:srgbClr val="00206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МІНДЕТІ: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задержка 9"/>
          <p:cNvSpPr/>
          <p:nvPr/>
        </p:nvSpPr>
        <p:spPr>
          <a:xfrm>
            <a:off x="514350" y="1956093"/>
            <a:ext cx="3771900" cy="2371725"/>
          </a:xfrm>
          <a:prstGeom prst="flowChartDelay">
            <a:avLst/>
          </a:prstGeom>
          <a:solidFill>
            <a:srgbClr val="FFFF00"/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880" y="2006855"/>
            <a:ext cx="3359944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kk-KZ" sz="1200" b="1" spc="50" dirty="0">
                <a:solidFill>
                  <a:srgbClr val="00B05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Аса өнегелі, жауапты бастамашыл және әлеуметтік құзырлы азаматты және патриотты </a:t>
            </a:r>
            <a:r>
              <a:rPr lang="kk-KZ" sz="1200" b="1" spc="50" dirty="0" smtClean="0">
                <a:solidFill>
                  <a:srgbClr val="00B05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қалыптастыру;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kk-KZ" sz="1200" b="1" spc="50" dirty="0">
              <a:solidFill>
                <a:srgbClr val="002060"/>
              </a:solidFill>
              <a:effectLst>
                <a:outerShdw blurRad="63500" dist="50800" dir="13500000" sx="0" sy="0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55167" y="2698583"/>
            <a:ext cx="2366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spc="50" dirty="0">
                <a:solidFill>
                  <a:srgbClr val="FF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Оқушылардың мемлекеттік билік институтына сенімін арттыру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755" y="3338198"/>
            <a:ext cx="3386138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kk-KZ" sz="1200" b="1" spc="50" dirty="0">
                <a:solidFill>
                  <a:srgbClr val="00206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Оқушылардың сыбайлас жемқорлыққа қарсы мінез-құлқының адамгершілік-этикалық құндылық негіздерін қалыптастыру  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задержка 12"/>
          <p:cNvSpPr/>
          <p:nvPr/>
        </p:nvSpPr>
        <p:spPr>
          <a:xfrm rot="10800000">
            <a:off x="7931602" y="1914526"/>
            <a:ext cx="3771900" cy="2413292"/>
          </a:xfrm>
          <a:prstGeom prst="flowChartDelay">
            <a:avLst/>
          </a:prstGeom>
          <a:solidFill>
            <a:srgbClr val="FFFF00"/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9B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40038" y="1942507"/>
            <a:ext cx="3559544" cy="981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kk-KZ" sz="1200" b="1" spc="50" dirty="0">
                <a:solidFill>
                  <a:srgbClr val="C0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Сыбайлас жемқорлыққа </a:t>
            </a:r>
            <a:r>
              <a:rPr lang="kk-KZ" sz="1200" b="1" spc="50" dirty="0" smtClean="0">
                <a:solidFill>
                  <a:srgbClr val="C0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қарсы </a:t>
            </a:r>
            <a:r>
              <a:rPr lang="kk-KZ" sz="1200" b="1" spc="50" dirty="0">
                <a:solidFill>
                  <a:srgbClr val="C0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көзқарасты нығайту </a:t>
            </a:r>
            <a:r>
              <a:rPr lang="kk-KZ" sz="1200" b="1" spc="50" dirty="0" smtClean="0">
                <a:solidFill>
                  <a:srgbClr val="C0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 </a:t>
            </a:r>
            <a:r>
              <a:rPr lang="kk-KZ" sz="1200" b="1" spc="50" dirty="0">
                <a:solidFill>
                  <a:srgbClr val="C0000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бастамаларды көтермелеу</a:t>
            </a:r>
            <a:endParaRPr lang="ru-RU" sz="12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kk-KZ" b="1" spc="50" dirty="0">
                <a:solidFill>
                  <a:srgbClr val="00206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12456" y="2698583"/>
            <a:ext cx="2895600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kk-KZ" sz="1200" b="1" spc="50" dirty="0">
                <a:solidFill>
                  <a:srgbClr val="00206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Сыбайлас жемқорлыққа қарсы сипаттағы тәрбиелік іс-шаралар ұйымдастыру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51043" y="3454659"/>
            <a:ext cx="3357564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kk-KZ" sz="1200" b="1" spc="50" dirty="0" smtClean="0">
                <a:solidFill>
                  <a:srgbClr val="00B05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Рухани-адамгершілік</a:t>
            </a:r>
            <a:r>
              <a:rPr lang="ru-RU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200" b="1" spc="50" dirty="0" smtClean="0">
                <a:solidFill>
                  <a:srgbClr val="00B05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 </a:t>
            </a:r>
            <a:r>
              <a:rPr lang="kk-KZ" sz="1200" b="1" spc="50" dirty="0">
                <a:solidFill>
                  <a:srgbClr val="00B050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азаматтық-патриоттық тәрбиелеуге арналған шараларды іске асыру</a:t>
            </a:r>
            <a:endParaRPr lang="ru-RU" sz="12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86" y="1405498"/>
            <a:ext cx="2124589" cy="29211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00"/>
            </a:solidFill>
            <a:prstDash val="lgDashDotDot"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6" y="181790"/>
            <a:ext cx="881308" cy="88130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5901" y="4077923"/>
            <a:ext cx="1904591" cy="306776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65866" y="4081584"/>
            <a:ext cx="1903372" cy="302143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9747" y="4121277"/>
            <a:ext cx="1903372" cy="294204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39577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2833" y="172962"/>
            <a:ext cx="8267700" cy="98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kk-KZ" sz="2800" b="1" spc="5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«АДАЛ ҰРПАҚ» </a:t>
            </a:r>
            <a:r>
              <a:rPr lang="kk-KZ" sz="2800" b="1" spc="5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ерікті мектеп клубының</a:t>
            </a: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spc="5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ҚҰРЫЛЫМЫ</a:t>
            </a:r>
            <a:endParaRPr lang="ru-RU" sz="2800" b="1" dirty="0"/>
          </a:p>
        </p:txBody>
      </p:sp>
      <p:pic>
        <p:nvPicPr>
          <p:cNvPr id="6" name="Рисунок 5" descr="C:\Users\admin\Desktop\IMG_90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266" y="1485287"/>
            <a:ext cx="1887675" cy="1357394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/>
        </p:spPr>
      </p:pic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9"/>
          <a:stretch/>
        </p:blipFill>
        <p:spPr bwMode="auto">
          <a:xfrm>
            <a:off x="574728" y="4340098"/>
            <a:ext cx="1999573" cy="1298132"/>
          </a:xfrm>
          <a:prstGeom prst="rect">
            <a:avLst/>
          </a:prstGeom>
          <a:ln w="76200">
            <a:solidFill>
              <a:srgbClr val="FF33CC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admin\Desktop\адал дүкен\IMG_50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751" y="4340098"/>
            <a:ext cx="1887675" cy="1298133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/>
        </p:spPr>
      </p:pic>
      <p:pic>
        <p:nvPicPr>
          <p:cNvPr id="10" name="Рисунок 9" descr="C:\Users\admin\Desktop\адал дүкен\IMG_504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27" y="1480958"/>
            <a:ext cx="1999573" cy="1357394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</p:pic>
      <p:pic>
        <p:nvPicPr>
          <p:cNvPr id="13" name="Рисунок 12" descr="D:\Тәрбие 2019-2020 жыл\ФОТОЛАР 2019-2020Ж\Рухани жаңғыру стенд\20191010_12541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19858" y="1480957"/>
            <a:ext cx="2523638" cy="1525671"/>
          </a:xfrm>
          <a:prstGeom prst="rect">
            <a:avLst/>
          </a:prstGeom>
          <a:noFill/>
          <a:ln w="76200">
            <a:solidFill>
              <a:srgbClr val="09BFFF"/>
            </a:solidFill>
            <a:miter lim="800000"/>
            <a:headEnd/>
            <a:tailEnd/>
          </a:ln>
          <a:effectLst/>
        </p:spPr>
      </p:pic>
      <p:pic>
        <p:nvPicPr>
          <p:cNvPr id="14" name="Рисунок 13" descr="C:\Users\admin\Desktop\адал дүкен\VLIB845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683" y="1480958"/>
            <a:ext cx="2523638" cy="1525671"/>
          </a:xfrm>
          <a:prstGeom prst="rect">
            <a:avLst/>
          </a:prstGeom>
          <a:noFill/>
          <a:ln w="76200">
            <a:solidFill>
              <a:srgbClr val="09BFFF"/>
            </a:solidFill>
          </a:ln>
          <a:effectLst/>
        </p:spPr>
      </p:pic>
      <p:pic>
        <p:nvPicPr>
          <p:cNvPr id="15" name="Рисунок 14" descr="C:\Users\Админ\Desktop\IMG_20201222_12172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384" y="4177220"/>
            <a:ext cx="1780008" cy="1558340"/>
          </a:xfrm>
          <a:prstGeom prst="rect">
            <a:avLst/>
          </a:prstGeom>
          <a:noFill/>
          <a:ln w="76200">
            <a:solidFill>
              <a:srgbClr val="6161F9"/>
            </a:solidFill>
          </a:ln>
          <a:effectLst/>
        </p:spPr>
      </p:pic>
      <p:pic>
        <p:nvPicPr>
          <p:cNvPr id="21" name="Рисунок 20" descr="C:\Users\Админ\Desktop\IMG_20201222_12171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424" y="4177220"/>
            <a:ext cx="1780008" cy="1558340"/>
          </a:xfrm>
          <a:prstGeom prst="rect">
            <a:avLst/>
          </a:prstGeom>
          <a:noFill/>
          <a:ln w="76200">
            <a:solidFill>
              <a:srgbClr val="6161F9"/>
            </a:solidFill>
          </a:ln>
          <a:effectLst/>
        </p:spPr>
      </p:pic>
      <p:pic>
        <p:nvPicPr>
          <p:cNvPr id="22" name="Рисунок 21" descr="C:\Users\Админ\Desktop\IMG_20201222_121737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404" y="4177220"/>
            <a:ext cx="1780008" cy="1558340"/>
          </a:xfrm>
          <a:prstGeom prst="rect">
            <a:avLst/>
          </a:prstGeom>
          <a:noFill/>
          <a:ln w="76200">
            <a:solidFill>
              <a:srgbClr val="6161F9"/>
            </a:solidFill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319426" y="2959146"/>
            <a:ext cx="2510174" cy="88267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«АДАЛ ҰРПАҚ» </a:t>
            </a:r>
            <a:endParaRPr lang="kk-KZ" sz="24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бұрышы</a:t>
            </a:r>
            <a:endParaRPr lang="ru-RU" sz="1600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30665" y="2964919"/>
            <a:ext cx="2328876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«ПАРАСАТТЫ АЗАМАТ»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бұрышы</a:t>
            </a:r>
            <a:endParaRPr lang="ru-RU" sz="1600" i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7764" y="5681983"/>
            <a:ext cx="2753502" cy="8826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kk-KZ" sz="2400" b="1" i="1" dirty="0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АДАМ.ҚОҒАМ.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i="1" dirty="0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ҚҰҚЫҚ» </a:t>
            </a:r>
            <a:r>
              <a:rPr lang="kk-KZ" sz="2400" b="1" i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бұрышы</a:t>
            </a:r>
            <a:endParaRPr lang="ru-RU" sz="1600" i="1" dirty="0">
              <a:solidFill>
                <a:srgbClr val="FF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52113" y="5735560"/>
            <a:ext cx="1693092" cy="8826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«СЕНІМ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ЖӘШІГІ» </a:t>
            </a:r>
            <a:endParaRPr lang="kk-KZ" sz="2400" b="1" i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57707" y="3254905"/>
            <a:ext cx="3369384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«АДАЛДЫҚ ДҮКЕНІ» </a:t>
            </a:r>
            <a:endParaRPr lang="kk-KZ" sz="2400" b="1" i="1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49347" y="5946451"/>
            <a:ext cx="3986732" cy="46089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i="1" dirty="0" smtClean="0">
                <a:solidFill>
                  <a:srgbClr val="6161F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«АДАЛДЫҚ КІТАПХАНА» </a:t>
            </a:r>
            <a:endParaRPr lang="kk-KZ" sz="2400" b="1" i="1" dirty="0">
              <a:solidFill>
                <a:srgbClr val="6161F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6" y="181790"/>
            <a:ext cx="881308" cy="88130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53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4015" y="181790"/>
            <a:ext cx="6783185" cy="1475404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kk-KZ" sz="2800" b="1" spc="5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«АДАЛ ҰРПАҚ» </a:t>
            </a:r>
            <a:r>
              <a:rPr lang="kk-KZ" sz="2800" b="1" spc="5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ерікті мектеп </a:t>
            </a:r>
            <a:r>
              <a:rPr lang="kk-KZ" sz="2800" b="1" spc="5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клубы жұмысының жүзеге асырылу жолдары</a:t>
            </a:r>
            <a:endParaRPr lang="ru-RU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93417741"/>
              </p:ext>
            </p:extLst>
          </p:nvPr>
        </p:nvGraphicFramePr>
        <p:xfrm>
          <a:off x="-528320" y="1296313"/>
          <a:ext cx="7826894" cy="525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6" y="181790"/>
            <a:ext cx="881308" cy="88130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298574" y="2413171"/>
            <a:ext cx="4294909" cy="30199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32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ЖАУАПТЫ:</a:t>
            </a:r>
            <a:endParaRPr lang="ru-RU" sz="3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</a:pPr>
            <a:r>
              <a:rPr lang="kk-KZ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Қуанышбеков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Ж.Т.</a:t>
            </a: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</a:pPr>
            <a:r>
              <a:rPr lang="kk-KZ" sz="2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Жанкал Аяулым </a:t>
            </a:r>
            <a:endParaRPr lang="ru-RU" sz="26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</a:pPr>
            <a:r>
              <a:rPr lang="kk-KZ" sz="2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Айтболатов Дидар</a:t>
            </a:r>
            <a:endParaRPr lang="ru-RU" sz="26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</a:pPr>
            <a:r>
              <a:rPr lang="kk-KZ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Қанатқызы </a:t>
            </a:r>
            <a:r>
              <a:rPr lang="kk-KZ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Назым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kk-KZ" sz="2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Нұржанқызы Жаннұр</a:t>
            </a:r>
            <a:endParaRPr lang="ru-RU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</a:pP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5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26" y="1313410"/>
            <a:ext cx="1388721" cy="1388721"/>
          </a:xfrm>
          <a:prstGeom prst="rect">
            <a:avLst/>
          </a:prstGeom>
          <a:effectLst>
            <a:glow>
              <a:schemeClr val="tx1"/>
            </a:glow>
            <a:softEdge rad="1143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1932" t="-57" r="21846" b="-1"/>
          <a:stretch/>
        </p:blipFill>
        <p:spPr>
          <a:xfrm>
            <a:off x="340326" y="2702131"/>
            <a:ext cx="1388721" cy="1389510"/>
          </a:xfrm>
          <a:prstGeom prst="rect">
            <a:avLst/>
          </a:prstGeom>
          <a:effectLst>
            <a:glow>
              <a:schemeClr val="tx1"/>
            </a:glow>
            <a:softEdge rad="1143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047" y="1337339"/>
            <a:ext cx="1396637" cy="2753513"/>
          </a:xfrm>
          <a:prstGeom prst="rect">
            <a:avLst/>
          </a:prstGeom>
          <a:effectLst>
            <a:glow>
              <a:schemeClr val="tx1"/>
            </a:glow>
            <a:softEdge rad="2032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49236" y="193643"/>
            <a:ext cx="6777643" cy="882678"/>
          </a:xfrm>
          <a:prstGeom prst="rect">
            <a:avLst/>
          </a:prstGeom>
          <a:solidFill>
            <a:schemeClr val="accent4">
              <a:lumMod val="40000"/>
              <a:lumOff val="60000"/>
              <a:alpha val="78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kk-KZ" sz="2400" b="1" spc="5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«АДАЛ ҰРПАҚ» </a:t>
            </a:r>
            <a:r>
              <a:rPr lang="kk-KZ" sz="2400" b="1" spc="5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ерікті мектеп </a:t>
            </a:r>
            <a:r>
              <a:rPr lang="kk-KZ" sz="2400" b="1" spc="5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клубының жүргізілген жұмыстары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51" y="1497926"/>
            <a:ext cx="1561640" cy="1401363"/>
          </a:xfrm>
          <a:prstGeom prst="rect">
            <a:avLst/>
          </a:prstGeom>
          <a:effectLst>
            <a:glow>
              <a:srgbClr val="FFFF00"/>
            </a:glow>
            <a:softEdge rad="1016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578" y="1497926"/>
            <a:ext cx="1498025" cy="1406237"/>
          </a:xfrm>
          <a:prstGeom prst="rect">
            <a:avLst/>
          </a:prstGeom>
          <a:effectLst>
            <a:glow>
              <a:srgbClr val="FFFF00"/>
            </a:glow>
            <a:softEdge rad="1016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 b="13655"/>
          <a:stretch/>
        </p:blipFill>
        <p:spPr>
          <a:xfrm>
            <a:off x="4051835" y="4113452"/>
            <a:ext cx="1688555" cy="1372948"/>
          </a:xfrm>
          <a:prstGeom prst="rect">
            <a:avLst/>
          </a:prstGeom>
          <a:effectLst>
            <a:glow>
              <a:srgbClr val="7030A0"/>
            </a:glow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03" y="4113452"/>
            <a:ext cx="1672010" cy="1372948"/>
          </a:xfrm>
          <a:prstGeom prst="rect">
            <a:avLst/>
          </a:prstGeom>
          <a:effectLst>
            <a:glow>
              <a:srgbClr val="7030A0"/>
            </a:glow>
            <a:softEdge rad="127000"/>
          </a:effectLst>
        </p:spPr>
      </p:pic>
      <p:pic>
        <p:nvPicPr>
          <p:cNvPr id="11" name="Рисунок 10" descr="C:\Users\admin\Desktop\Видеолар 67 гим\Bookworm\IMG_E338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712" y="1497926"/>
            <a:ext cx="3519857" cy="1537739"/>
          </a:xfrm>
          <a:prstGeom prst="rect">
            <a:avLst/>
          </a:prstGeom>
          <a:noFill/>
          <a:ln>
            <a:noFill/>
          </a:ln>
          <a:effectLst>
            <a:softEdge rad="165100"/>
          </a:effectLst>
        </p:spPr>
      </p:pic>
      <p:pic>
        <p:nvPicPr>
          <p:cNvPr id="12" name="Рисунок 1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318" y="3067169"/>
            <a:ext cx="1586865" cy="1235955"/>
          </a:xfrm>
          <a:prstGeom prst="rect">
            <a:avLst/>
          </a:prstGeom>
          <a:ln>
            <a:noFill/>
          </a:ln>
          <a:effectLst>
            <a:softEdge rad="76200"/>
          </a:effectLst>
        </p:spPr>
      </p:pic>
      <p:pic>
        <p:nvPicPr>
          <p:cNvPr id="13" name="Рисунок 1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307" y="3035665"/>
            <a:ext cx="2254250" cy="1267459"/>
          </a:xfrm>
          <a:prstGeom prst="rect">
            <a:avLst/>
          </a:prstGeom>
          <a:ln>
            <a:noFill/>
          </a:ln>
          <a:effectLst>
            <a:softEdge rad="762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36747" y="4257160"/>
            <a:ext cx="3235419" cy="685059"/>
          </a:xfrm>
          <a:prstGeom prst="rect">
            <a:avLst/>
          </a:prstGeom>
          <a:solidFill>
            <a:srgbClr val="B9B5AD">
              <a:alpha val="48000"/>
            </a:srgb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Әлеуметтік желілерде өткен</a:t>
            </a:r>
            <a:endParaRPr lang="ru-RU" sz="1400" b="1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тікелей </a:t>
            </a:r>
            <a:r>
              <a:rPr lang="kk-KZ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эфирлер</a:t>
            </a:r>
            <a:endParaRPr lang="ru-RU" sz="1400" b="1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78751" y="3035665"/>
            <a:ext cx="3235419" cy="685059"/>
          </a:xfrm>
          <a:prstGeom prst="rect">
            <a:avLst/>
          </a:prstGeom>
          <a:solidFill>
            <a:srgbClr val="B9B5AD">
              <a:alpha val="48000"/>
            </a:srgb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«РУХ» дебат клубымен бірлескен дебат турнирлері</a:t>
            </a:r>
            <a:endParaRPr lang="ru-RU" sz="1400" b="1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78751" y="5536598"/>
            <a:ext cx="3235419" cy="685059"/>
          </a:xfrm>
          <a:prstGeom prst="rect">
            <a:avLst/>
          </a:prstGeom>
          <a:solidFill>
            <a:srgbClr val="B9B5AD">
              <a:alpha val="48000"/>
            </a:srgb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«ПРАВО» ҚҚ </a:t>
            </a:r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–мен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бірігіп</a:t>
            </a:r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өткізген</a:t>
            </a:r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кездесулер</a:t>
            </a:r>
            <a:endParaRPr lang="ru-RU" sz="1400" b="1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76712" y="4627004"/>
            <a:ext cx="3235419" cy="685059"/>
          </a:xfrm>
          <a:prstGeom prst="rect">
            <a:avLst/>
          </a:prstGeom>
          <a:solidFill>
            <a:srgbClr val="B9B5AD">
              <a:alpha val="48000"/>
            </a:srgb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BOOKWORM</a:t>
            </a:r>
            <a:r>
              <a:rPr lang="kk-KZ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танымдық бағдарламасы</a:t>
            </a:r>
            <a:endParaRPr lang="ru-RU" sz="1400" b="1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6" y="181790"/>
            <a:ext cx="881308" cy="88130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Рисунок 18" descr="C:\Users\admin\Desktop\Видеолар 67 гим\Bookworm\IMG_E338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112" y="1650326"/>
            <a:ext cx="3519857" cy="1537739"/>
          </a:xfrm>
          <a:prstGeom prst="rect">
            <a:avLst/>
          </a:prstGeom>
          <a:noFill/>
          <a:ln>
            <a:noFill/>
          </a:ln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75393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2830" y="269825"/>
            <a:ext cx="6816436" cy="856838"/>
          </a:xfrm>
          <a:prstGeom prst="rect">
            <a:avLst/>
          </a:prstGeom>
          <a:solidFill>
            <a:srgbClr val="92D050"/>
          </a:solidFill>
          <a:ln>
            <a:solidFill>
              <a:srgbClr val="09BFFF"/>
            </a:solidFill>
          </a:ln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kk-KZ" sz="2400" b="1" spc="5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«АДАЛ ҰРПАҚ» </a:t>
            </a:r>
            <a:r>
              <a:rPr lang="kk-KZ" sz="2400" b="1" spc="5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ерікті мектеп клубының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spc="5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</a:t>
            </a:r>
            <a:r>
              <a:rPr lang="kk-KZ" sz="2400" b="1" spc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үргізілген жұмыстарына СІЛТЕМЕ</a:t>
            </a:r>
            <a:endParaRPr lang="ru-RU" sz="2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519255"/>
              </p:ext>
            </p:extLst>
          </p:nvPr>
        </p:nvGraphicFramePr>
        <p:xfrm>
          <a:off x="735210" y="1318180"/>
          <a:ext cx="10603350" cy="5066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1675">
                  <a:extLst>
                    <a:ext uri="{9D8B030D-6E8A-4147-A177-3AD203B41FA5}">
                      <a16:colId xmlns:a16="http://schemas.microsoft.com/office/drawing/2014/main" val="2473717270"/>
                    </a:ext>
                  </a:extLst>
                </a:gridCol>
                <a:gridCol w="5301675">
                  <a:extLst>
                    <a:ext uri="{9D8B030D-6E8A-4147-A177-3AD203B41FA5}">
                      <a16:colId xmlns:a16="http://schemas.microsoft.com/office/drawing/2014/main" val="500210238"/>
                    </a:ext>
                  </a:extLst>
                </a:gridCol>
              </a:tblGrid>
              <a:tr h="585451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</a:t>
                      </a:r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-ШАРА АТАУЫ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СІЛТЕМЕ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738987"/>
                  </a:ext>
                </a:extLst>
              </a:tr>
              <a:tr h="585451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«Адалдық, ұят 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егіз үн» </a:t>
                      </a:r>
                    </a:p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тақырыбындағы тікелей эфир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https://www.instagram.com/tv/CNuKgQOpW35/?utm_source=ig_web_copy_link</a:t>
                      </a:r>
                      <a:r>
                        <a:rPr lang="kk-K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>
                    <a:solidFill>
                      <a:srgbClr val="FFFF00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649256"/>
                  </a:ext>
                </a:extLst>
              </a:tr>
              <a:tr h="585451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АНТИКОРLIVE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жобасы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аясында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өткен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тікелей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эфир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dirty="0"/>
                    </a:p>
                  </a:txBody>
                  <a:tcPr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https://www.instagram.com/p/CLGT9ukpYoS/?utm_source=ig_web_copy_link</a:t>
                      </a:r>
                      <a:r>
                        <a:rPr lang="kk-K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 smtClean="0"/>
                    </a:p>
                  </a:txBody>
                  <a:tcPr>
                    <a:solidFill>
                      <a:srgbClr val="FFFF00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226740"/>
                  </a:ext>
                </a:extLst>
              </a:tr>
              <a:tr h="5854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BOOKWORM</a:t>
                      </a:r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танымдық</a:t>
                      </a:r>
                      <a:r>
                        <a:rPr lang="kk-KZ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бағдарламасы </a:t>
                      </a:r>
                    </a:p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кезекті</a:t>
                      </a:r>
                      <a:r>
                        <a:rPr lang="kk-K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шығарылым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https://www.instagram.com/tv/CHkMEc-Jwmr/?utm_source=ig_web_copy_link</a:t>
                      </a:r>
                      <a:r>
                        <a:rPr lang="kk-K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>
                    <a:solidFill>
                      <a:srgbClr val="FFFF00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555249"/>
                  </a:ext>
                </a:extLst>
              </a:tr>
              <a:tr h="585451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BOOKWORM</a:t>
                      </a:r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танымдық</a:t>
                      </a:r>
                      <a:r>
                        <a:rPr lang="kk-KZ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бағдарламасы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 жылының алғашқы шығарылымы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https://www.instagram.com/tv/CT93fvOJ2Az/?utm_source=ig_web_copy_link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 smtClean="0"/>
                    </a:p>
                  </a:txBody>
                  <a:tcPr>
                    <a:solidFill>
                      <a:srgbClr val="FFFF00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300747"/>
                  </a:ext>
                </a:extLst>
              </a:tr>
              <a:tr h="58545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Turan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debate cup”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kk-K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Республикалық дебат турнирі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https://www.instagram.com/p/COb5uWLJ6YM/?utm_source=ig_web_copy_link</a:t>
                      </a:r>
                      <a:r>
                        <a:rPr lang="kk-K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>
                    <a:solidFill>
                      <a:srgbClr val="FFFF00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524944"/>
                  </a:ext>
                </a:extLst>
              </a:tr>
              <a:tr h="585451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«РУХ» дебат клубы</a:t>
                      </a:r>
                      <a:r>
                        <a:rPr lang="kk-KZ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«Адал ұрпақ» клубы </a:t>
                      </a:r>
                      <a:r>
                        <a:rPr lang="kk-K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ұйымдастыруымен өткен кезекті дебат ойыны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https://www.instagram.com/p/CNaGmF7p5gJ/?utm_source=ig_web_copy_link</a:t>
                      </a:r>
                      <a:r>
                        <a:rPr lang="kk-K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>
                    <a:solidFill>
                      <a:srgbClr val="FFFF00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55944"/>
                  </a:ext>
                </a:extLst>
              </a:tr>
              <a:tr h="585451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«Талант 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еңбектен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маңыздырақ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тақырыбындағы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дебат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ойыны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https://www.instagram.com/p/CMUXzZpJPZR/?utm_source=ig_web_copy_link</a:t>
                      </a:r>
                      <a:r>
                        <a:rPr lang="kk-K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>
                    <a:solidFill>
                      <a:srgbClr val="FFFF00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803867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6" y="181790"/>
            <a:ext cx="881308" cy="88130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87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1">
                <a:lumMod val="5000"/>
                <a:lumOff val="95000"/>
              </a:schemeClr>
            </a:gs>
            <a:gs pos="46000">
              <a:srgbClr val="09BFFF">
                <a:alpha val="50000"/>
              </a:srgbClr>
            </a:gs>
            <a:gs pos="71000">
              <a:srgbClr val="7030A0">
                <a:alpha val="70000"/>
              </a:srgbClr>
            </a:gs>
            <a:gs pos="98000">
              <a:srgbClr val="FFFF00">
                <a:alpha val="29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10741" y="181790"/>
            <a:ext cx="5170517" cy="882678"/>
          </a:xfrm>
          <a:prstGeom prst="rect">
            <a:avLst/>
          </a:prstGeom>
          <a:solidFill>
            <a:srgbClr val="E2F11B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kk-KZ" sz="2400" b="1" spc="5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«АДАЛ ҰРПАҚ» </a:t>
            </a:r>
            <a:r>
              <a:rPr lang="kk-KZ" sz="2400" b="1" spc="5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ерікті мектеп </a:t>
            </a:r>
            <a:r>
              <a:rPr lang="kk-KZ" sz="2400" b="1" spc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клубы жұмысының нәтижесі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6" y="181790"/>
            <a:ext cx="881308" cy="88130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5670" t="25625" r="42547" b="22330"/>
          <a:stretch/>
        </p:blipFill>
        <p:spPr>
          <a:xfrm rot="21301902">
            <a:off x="3024450" y="3817619"/>
            <a:ext cx="3608522" cy="2527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49403" t="14716" r="19163" b="6193"/>
          <a:stretch/>
        </p:blipFill>
        <p:spPr>
          <a:xfrm>
            <a:off x="368746" y="2190452"/>
            <a:ext cx="2556481" cy="3616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" r="4532"/>
          <a:stretch/>
        </p:blipFill>
        <p:spPr>
          <a:xfrm rot="11029194">
            <a:off x="9130479" y="2354449"/>
            <a:ext cx="2597148" cy="373283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0" b="12000"/>
          <a:stretch/>
        </p:blipFill>
        <p:spPr>
          <a:xfrm>
            <a:off x="6351335" y="2190452"/>
            <a:ext cx="2329923" cy="339565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42513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327</Words>
  <Application>Microsoft Office PowerPoint</Application>
  <PresentationFormat>Широкоэкранный</PresentationFormat>
  <Paragraphs>73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67 Гимназия</cp:lastModifiedBy>
  <cp:revision>51</cp:revision>
  <dcterms:created xsi:type="dcterms:W3CDTF">2021-10-06T10:35:49Z</dcterms:created>
  <dcterms:modified xsi:type="dcterms:W3CDTF">2022-02-24T02:51:41Z</dcterms:modified>
</cp:coreProperties>
</file>